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5" r:id="rId6"/>
    <p:sldId id="264" r:id="rId7"/>
    <p:sldId id="266" r:id="rId8"/>
    <p:sldId id="267" r:id="rId9"/>
    <p:sldId id="260" r:id="rId10"/>
    <p:sldId id="259" r:id="rId11"/>
    <p:sldId id="258" r:id="rId12"/>
    <p:sldId id="25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01D"/>
    <a:srgbClr val="DF7913"/>
    <a:srgbClr val="36102C"/>
    <a:srgbClr val="5F3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65338-0F05-4672-A5CB-A6661990D2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Science Journalism</a:t>
            </a:r>
            <a:br>
              <a:rPr lang="en-US" dirty="0"/>
            </a:br>
            <a:r>
              <a:rPr lang="en-US" dirty="0"/>
              <a:t>~Andrea Blake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9841D-496A-4C0F-8C80-CA0C9C0D2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606711"/>
          </a:xfrm>
        </p:spPr>
        <p:txBody>
          <a:bodyPr>
            <a:normAutofit/>
          </a:bodyPr>
          <a:lstStyle/>
          <a:p>
            <a:r>
              <a:rPr lang="en-US" dirty="0"/>
              <a:t>Northern Arizona University</a:t>
            </a:r>
          </a:p>
          <a:p>
            <a:r>
              <a:rPr lang="en-US" dirty="0"/>
              <a:t>Daily Sun Internship</a:t>
            </a:r>
          </a:p>
          <a:p>
            <a:r>
              <a:rPr lang="en-US" dirty="0"/>
              <a:t>Mentor: Chris </a:t>
            </a:r>
            <a:r>
              <a:rPr lang="en-US" dirty="0" err="1"/>
              <a:t>Etling</a:t>
            </a:r>
            <a:endParaRPr lang="en-US" dirty="0"/>
          </a:p>
          <a:p>
            <a:r>
              <a:rPr lang="en-US" dirty="0"/>
              <a:t>April 19,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3992E-0D7A-4AFE-AFBB-3470E0B2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550" y="138199"/>
            <a:ext cx="1140277" cy="1961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73FFC9-2DD4-451C-8272-5E909FA53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42" y="4554426"/>
            <a:ext cx="2205986" cy="2258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B8E18A-2F4A-4E7C-8069-C69E7F89B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42" y="265153"/>
            <a:ext cx="2139881" cy="592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59A785-60C1-4C4B-961F-5288FF91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900" y="5054927"/>
            <a:ext cx="1768927" cy="16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7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94F9-C206-4C8F-8F86-1641B9A2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91FBE-7021-4DBE-B1F7-5A7A430D7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672" y="2336873"/>
            <a:ext cx="6516509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 learned a great deal from this internship and am very thankful for the experience of working for the Daily Sun.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9F58A-5BF8-4438-9F1D-8D2B31AB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9" y="2336872"/>
            <a:ext cx="2109058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756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E60D-96D5-4FA9-B6A4-ACA3735B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D961E-34C1-4042-8134-9723CF50E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NAU/NASA Space Grant Program</a:t>
            </a:r>
          </a:p>
          <a:p>
            <a:r>
              <a:rPr lang="en-US" dirty="0"/>
              <a:t>Paloma Davidson (Program Assistant Manager)</a:t>
            </a:r>
          </a:p>
          <a:p>
            <a:r>
              <a:rPr lang="en-US" dirty="0"/>
              <a:t>Chris </a:t>
            </a:r>
            <a:r>
              <a:rPr lang="en-US" dirty="0" err="1"/>
              <a:t>Etling</a:t>
            </a:r>
            <a:r>
              <a:rPr lang="en-US" dirty="0"/>
              <a:t> (Daily Sun Editor)</a:t>
            </a:r>
          </a:p>
          <a:p>
            <a:r>
              <a:rPr lang="en-US" dirty="0"/>
              <a:t>Kevin Schindler (Lowell Observatory Historian)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D071D-6FE5-4150-9A02-E4CFACEA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932" y="4956728"/>
            <a:ext cx="1017494" cy="17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53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930BBBA-6F9F-4D27-AD61-45935240C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ED5ABE-AA8E-4BAE-B923-EB99ABDE0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811D79-2C71-4B37-82AD-761836DCB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29B6C0D-2AB5-4965-B573-1D00F1D0B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414C7A-CDFC-424C-9BDA-5F65E2C8F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 anchor="ctr">
            <a:normAutofit/>
          </a:bodyPr>
          <a:lstStyle/>
          <a:p>
            <a:r>
              <a:rPr lang="en-US"/>
              <a:t>Thank You!</a:t>
            </a:r>
            <a:endParaRPr lang="en-US" dirty="0"/>
          </a:p>
        </p:txBody>
      </p:sp>
      <p:pic>
        <p:nvPicPr>
          <p:cNvPr id="9" name="Graphic 8" descr="Smiling Face with No Fill">
            <a:extLst>
              <a:ext uri="{FF2B5EF4-FFF2-40B4-BE49-F238E27FC236}">
                <a16:creationId xmlns:a16="http://schemas.microsoft.com/office/drawing/2014/main" id="{40C7B94A-2545-39C6-AE0A-A1F549E85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6079" y="1024255"/>
            <a:ext cx="4809490" cy="480949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B035C-28AB-43DC-AA13-2477F4BEB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4" y="5488889"/>
            <a:ext cx="768163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5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B2B42C-0777-4D6E-9432-53528180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EAAB60-93E2-4DC6-99AC-939637BCE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EF5ECB8-D49C-48FB-A93E-88EB2FFD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1B77A2-BD5C-432D-B52E-C12612C74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19E2EA-0CC7-43D8-9028-C645A8ACC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D6D4C3-9020-44D6-9F80-2A0170D42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1552A-6E18-4386-A008-E049CFB18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22" y="2308786"/>
            <a:ext cx="8144134" cy="3070713"/>
          </a:xfrm>
        </p:spPr>
        <p:txBody>
          <a:bodyPr vert="horz" lIns="91440" tIns="45720" rIns="91440" bIns="45720" rtlCol="0"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Find a story related to science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Submit one article per month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Personally I wanted to learn and become a better writer.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ECBB6-68B5-43D1-9953-E6C9BED2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643467"/>
            <a:ext cx="8144134" cy="12601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/>
              <a:t>Goal: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B05D2A4-BC91-41E7-A05B-F12CD9501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5" y="3671740"/>
            <a:ext cx="1602997" cy="14427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89BA561-AFE1-4D4F-AA22-96A71A773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2308786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5C529-443D-4D64-9AEC-4EDABD303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2547" y="4352742"/>
            <a:ext cx="1295733" cy="2210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B000A-DF45-474F-9995-E0E37855F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8068" y="2343780"/>
            <a:ext cx="1538509" cy="15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5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1C1593F-F46C-4391-B355-A04713E5023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296240" y="627169"/>
            <a:ext cx="10083480" cy="57626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EC578-A523-4847-AC9B-942E3C93D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6940" y="687537"/>
            <a:ext cx="706761" cy="12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6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40">
            <a:extLst>
              <a:ext uri="{FF2B5EF4-FFF2-40B4-BE49-F238E27FC236}">
                <a16:creationId xmlns:a16="http://schemas.microsoft.com/office/drawing/2014/main" id="{D0A05B0B-A1F8-4ABC-9717-C155761FF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Picture 42">
            <a:extLst>
              <a:ext uri="{FF2B5EF4-FFF2-40B4-BE49-F238E27FC236}">
                <a16:creationId xmlns:a16="http://schemas.microsoft.com/office/drawing/2014/main" id="{48FDEB09-6B0C-49C9-927F-ECF883781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54" name="Rectangle 44">
            <a:extLst>
              <a:ext uri="{FF2B5EF4-FFF2-40B4-BE49-F238E27FC236}">
                <a16:creationId xmlns:a16="http://schemas.microsoft.com/office/drawing/2014/main" id="{6015B1C5-64E4-4E09-813B-B359344B5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5" name="Rectangle 46">
            <a:extLst>
              <a:ext uri="{FF2B5EF4-FFF2-40B4-BE49-F238E27FC236}">
                <a16:creationId xmlns:a16="http://schemas.microsoft.com/office/drawing/2014/main" id="{594F8158-2CFE-4A20-B85A-EDE29513F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95CC89-347B-40BE-9E7A-F8D73D8E3A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40" b="25479"/>
          <a:stretch/>
        </p:blipFill>
        <p:spPr>
          <a:xfrm>
            <a:off x="626524" y="609599"/>
            <a:ext cx="4749519" cy="560493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1BB505-008B-49A4-BCD5-EBD6A912C9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442" b="23177"/>
          <a:stretch/>
        </p:blipFill>
        <p:spPr>
          <a:xfrm>
            <a:off x="5544661" y="609600"/>
            <a:ext cx="4749519" cy="560493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6" name="Picture 48">
            <a:extLst>
              <a:ext uri="{FF2B5EF4-FFF2-40B4-BE49-F238E27FC236}">
                <a16:creationId xmlns:a16="http://schemas.microsoft.com/office/drawing/2014/main" id="{1313E809-A2DD-499D-BABC-CADA61780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782E852-6A27-4E8A-B23C-5D0C23231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1A9752-8E22-43FF-987B-6BDD73DF9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4908" y="707241"/>
            <a:ext cx="684832" cy="116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08A8F0-2CB6-45DE-AEB5-9B8E26D62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BE006-CF18-4DBD-84FC-A8D1DED24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7" y="5848865"/>
            <a:ext cx="570321" cy="8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66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EC578-A523-4847-AC9B-942E3C93D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297" y="627169"/>
            <a:ext cx="768163" cy="1310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B3519A-D768-48AD-8157-F1910DB9C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5904"/>
            <a:ext cx="12192000" cy="6993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64F58-531C-406A-9FA0-C31580239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54" y="6148453"/>
            <a:ext cx="405231" cy="62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0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EBA9A-49C3-4803-91C3-B209FB766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8" y="117542"/>
            <a:ext cx="11541125" cy="66229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94029E-3C9F-4507-A440-DA7F649FB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3546" y="5819285"/>
            <a:ext cx="583898" cy="90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9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61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42A82-A747-4AEF-915A-665D6DDF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31" y="0"/>
            <a:ext cx="8587088" cy="6858000"/>
          </a:xfrm>
          <a:prstGeom prst="rect">
            <a:avLst/>
          </a:prstGeom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96E8F-F29C-44A7-AA26-75E6B2B7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140" y="5346356"/>
            <a:ext cx="823594" cy="140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78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A5E9C4-2F3D-47C5-8CF2-D0B504B46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998" y="0"/>
            <a:ext cx="573734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3A02DE-DD16-4BDA-B55E-B771A1DDB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620" y="6248490"/>
            <a:ext cx="351240" cy="5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887003-0CC6-442E-85E2-D2F99AE6B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1" y="6330462"/>
            <a:ext cx="507574" cy="5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4656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2D976CB9-DFC0-44A5-8884-7FACD52B4465}"/>
</file>

<file path=customXml/itemProps2.xml><?xml version="1.0" encoding="utf-8"?>
<ds:datastoreItem xmlns:ds="http://schemas.openxmlformats.org/officeDocument/2006/customXml" ds:itemID="{4D9FAF6A-A0BF-4B73-9F5B-CD1864553076}"/>
</file>

<file path=customXml/itemProps3.xml><?xml version="1.0" encoding="utf-8"?>
<ds:datastoreItem xmlns:ds="http://schemas.openxmlformats.org/officeDocument/2006/customXml" ds:itemID="{501D23FE-4ACC-41BD-9BF6-15A694C1C791}"/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92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Trebuchet MS</vt:lpstr>
      <vt:lpstr>Berlin</vt:lpstr>
      <vt:lpstr> Science Journalism ~Andrea Blake</vt:lpstr>
      <vt:lpstr>Goal: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Acknowledgements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Science Journalism ~Andrea Blake</dc:title>
  <dc:creator>Andrea Blake</dc:creator>
  <cp:lastModifiedBy>Andrea Blake</cp:lastModifiedBy>
  <cp:revision>24</cp:revision>
  <dcterms:created xsi:type="dcterms:W3CDTF">2025-04-02T23:00:24Z</dcterms:created>
  <dcterms:modified xsi:type="dcterms:W3CDTF">2025-04-03T15:10:15Z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